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729" r:id="rId2"/>
    <p:sldId id="258" r:id="rId3"/>
    <p:sldId id="730" r:id="rId4"/>
    <p:sldId id="739" r:id="rId5"/>
    <p:sldId id="738" r:id="rId6"/>
    <p:sldId id="653" r:id="rId7"/>
    <p:sldId id="731" r:id="rId8"/>
    <p:sldId id="732" r:id="rId9"/>
    <p:sldId id="723" r:id="rId10"/>
    <p:sldId id="721" r:id="rId11"/>
    <p:sldId id="722" r:id="rId12"/>
    <p:sldId id="726" r:id="rId13"/>
    <p:sldId id="656" r:id="rId14"/>
    <p:sldId id="733" r:id="rId15"/>
    <p:sldId id="663" r:id="rId16"/>
    <p:sldId id="670" r:id="rId17"/>
    <p:sldId id="672" r:id="rId18"/>
    <p:sldId id="734" r:id="rId19"/>
    <p:sldId id="735" r:id="rId20"/>
    <p:sldId id="736" r:id="rId21"/>
    <p:sldId id="724" r:id="rId22"/>
    <p:sldId id="682" r:id="rId23"/>
    <p:sldId id="692" r:id="rId24"/>
    <p:sldId id="689" r:id="rId25"/>
    <p:sldId id="693" r:id="rId26"/>
    <p:sldId id="691" r:id="rId27"/>
    <p:sldId id="715" r:id="rId28"/>
    <p:sldId id="716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C34545"/>
    <a:srgbClr val="FFCC99"/>
    <a:srgbClr val="FF9933"/>
    <a:srgbClr val="993300"/>
    <a:srgbClr val="FF5050"/>
    <a:srgbClr val="E3A953"/>
    <a:srgbClr val="E3BA77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65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609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113549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248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5374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03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91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7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6266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8295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2288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9946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503665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80266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10751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32153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17960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11154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15415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95315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31556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66874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46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387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2971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73198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5079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slide" Target="slide10.xml"/><Relationship Id="rId5" Type="http://schemas.openxmlformats.org/officeDocument/2006/relationships/slide" Target="slide15.xml"/><Relationship Id="rId10" Type="http://schemas.openxmlformats.org/officeDocument/2006/relationships/slide" Target="slide7.xml"/><Relationship Id="rId4" Type="http://schemas.openxmlformats.org/officeDocument/2006/relationships/slide" Target="slide14.xml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zh-TW" altLang="en-US" sz="6000" b="1" dirty="0" smtClean="0"/>
              <a:t>列舉 訓練簡報 </a:t>
            </a:r>
            <a:endParaRPr lang="en-US" altLang="zh-TW" sz="6000" b="1" dirty="0" smtClean="0"/>
          </a:p>
          <a:p>
            <a:r>
              <a:rPr lang="zh-TW" altLang="en-US" sz="6000" b="1" dirty="0"/>
              <a:t>（</a:t>
            </a:r>
            <a:r>
              <a:rPr lang="zh-TW" altLang="en-US" sz="6000" b="1" dirty="0" smtClean="0"/>
              <a:t>示例二）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1" y="2916010"/>
            <a:ext cx="3492351" cy="349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64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4981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840897" y="2259070"/>
            <a:ext cx="4201907" cy="288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32341" y="1402388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493023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8521" y="2363624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6971045" y="1477448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23" name="群組 22"/>
          <p:cNvGrpSpPr/>
          <p:nvPr/>
        </p:nvGrpSpPr>
        <p:grpSpPr>
          <a:xfrm>
            <a:off x="4392050" y="3332500"/>
            <a:ext cx="3099600" cy="755905"/>
            <a:chOff x="-167710" y="4482610"/>
            <a:chExt cx="3099600" cy="833158"/>
          </a:xfrm>
        </p:grpSpPr>
        <p:sp>
          <p:nvSpPr>
            <p:cNvPr id="24" name="圓角矩形 23"/>
            <p:cNvSpPr/>
            <p:nvPr/>
          </p:nvSpPr>
          <p:spPr>
            <a:xfrm>
              <a:off x="-167710" y="4563368"/>
              <a:ext cx="3099600" cy="7524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15793" y="4482610"/>
              <a:ext cx="1132594" cy="803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629792" y="5704536"/>
            <a:ext cx="4624117" cy="720000"/>
            <a:chOff x="-223397" y="4705343"/>
            <a:chExt cx="3099600" cy="491398"/>
          </a:xfrm>
        </p:grpSpPr>
        <p:sp>
          <p:nvSpPr>
            <p:cNvPr id="29" name="圓角矩形 28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0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1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話語類型：列舉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1" name="向下箭號圖說文字 30"/>
          <p:cNvSpPr/>
          <p:nvPr/>
        </p:nvSpPr>
        <p:spPr>
          <a:xfrm>
            <a:off x="4103620" y="3021124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803685" y="897837"/>
            <a:ext cx="324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3731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78234" y="2376612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95784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43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5309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</a:t>
            </a:r>
            <a:r>
              <a:rPr lang="zh-TW" altLang="en-US" sz="2400">
                <a:latin typeface="+mn-ea"/>
              </a:rPr>
              <a:t>的內容。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思考列舉的內容，</a:t>
            </a:r>
            <a:r>
              <a:rPr lang="zh-TW" altLang="en-US" sz="2400" dirty="0">
                <a:latin typeface="+mn-ea"/>
              </a:rPr>
              <a:t>分別為內容主題、相關的已有知識及如何歸納</a:t>
            </a:r>
            <a:r>
              <a:rPr lang="zh-TW" altLang="en-US" sz="2400" dirty="0" smtClean="0">
                <a:latin typeface="+mn-ea"/>
              </a:rPr>
              <a:t>內容</a:t>
            </a:r>
            <a:r>
              <a:rPr lang="zh-TW" altLang="en-US" sz="2400" dirty="0" smtClean="0"/>
              <a:t>，例子如下：</a:t>
            </a:r>
            <a:endParaRPr lang="en-US" altLang="zh-TW" sz="2400" dirty="0" smtClean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3403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需要甚麼？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要舉出甚麼例子？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要列出甚麼？</a:t>
                      </a:r>
                      <a:endParaRPr lang="zh-TW" altLang="en-US" sz="2000" i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5053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33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如：先列舉餐廳的招牌菜式，再列舉其他普通菜式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：先列舉高中生的必修科目，再列舉可選修的科目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：先列舉某學科所屬大學的收生要求，再列舉該學科的收生要求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：先列舉一個工作所需的工具，再列舉操作該工具的技巧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：先列舉一個活動上午部分所需的物資，再列舉下午部分所需的物資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：先列舉港鐵站入口附近的設施，再列舉大堂內的設施，最後列舉月台的</a:t>
            </a:r>
            <a:r>
              <a:rPr lang="zh-TW" altLang="en-US" sz="2000" dirty="0" smtClean="0"/>
              <a:t>設施</a:t>
            </a:r>
            <a:endParaRPr lang="en-US" altLang="zh-TW" sz="2000" dirty="0" smtClean="0"/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14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5862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graphicFrame>
        <p:nvGraphicFramePr>
          <p:cNvPr id="60" name="Content Placeholder 8"/>
          <p:cNvGraphicFramePr>
            <a:graphicFrameLocks/>
          </p:cNvGraphicFramePr>
          <p:nvPr>
            <p:extLst/>
          </p:nvPr>
        </p:nvGraphicFramePr>
        <p:xfrm>
          <a:off x="2289654" y="1806631"/>
          <a:ext cx="8652897" cy="4134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6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100" b="0" i="1" dirty="0"/>
                    </a:p>
                  </a:txBody>
                  <a:tcPr marL="96143" marR="96143" marT="48072" marB="4807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9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</a:txBody>
                  <a:tcPr marL="96143" marR="96143" marT="48072" marB="4807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621">
                <a:tc>
                  <a:txBody>
                    <a:bodyPr/>
                    <a:lstStyle/>
                    <a:p>
                      <a:endParaRPr lang="en-US" sz="2100" b="1" dirty="0"/>
                    </a:p>
                  </a:txBody>
                  <a:tcPr marL="96143" marR="96143" marT="48072" marB="4807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" name="TextBox 9"/>
          <p:cNvSpPr txBox="1"/>
          <p:nvPr/>
        </p:nvSpPr>
        <p:spPr>
          <a:xfrm>
            <a:off x="2299999" y="1795161"/>
            <a:ext cx="733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/>
              <a:t>點題</a:t>
            </a:r>
            <a:endParaRPr lang="en-US" sz="2000" b="1" dirty="0"/>
          </a:p>
        </p:txBody>
      </p:sp>
      <p:sp>
        <p:nvSpPr>
          <p:cNvPr id="62" name="TextBox 10"/>
          <p:cNvSpPr txBox="1"/>
          <p:nvPr/>
        </p:nvSpPr>
        <p:spPr>
          <a:xfrm>
            <a:off x="4820279" y="1798908"/>
            <a:ext cx="353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i="1" dirty="0" smtClean="0"/>
              <a:t>我會列舉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包括</a:t>
            </a:r>
            <a:r>
              <a:rPr lang="en-US" altLang="zh-TW" sz="2000" i="1" dirty="0" smtClean="0"/>
              <a:t>……</a:t>
            </a:r>
            <a:endParaRPr lang="en-US" sz="2000" i="1" dirty="0"/>
          </a:p>
        </p:txBody>
      </p:sp>
      <p:sp>
        <p:nvSpPr>
          <p:cNvPr id="63" name="Rectangle 12"/>
          <p:cNvSpPr/>
          <p:nvPr/>
        </p:nvSpPr>
        <p:spPr>
          <a:xfrm>
            <a:off x="4809556" y="2227209"/>
            <a:ext cx="4429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第一／首先，有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4" name="Rectangle 14"/>
          <p:cNvSpPr/>
          <p:nvPr/>
        </p:nvSpPr>
        <p:spPr>
          <a:xfrm>
            <a:off x="2299999" y="223101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第一個次類別</a:t>
            </a:r>
            <a:endParaRPr lang="en-US" altLang="zh-TW" sz="2000" b="1" dirty="0" smtClean="0"/>
          </a:p>
        </p:txBody>
      </p:sp>
      <p:sp>
        <p:nvSpPr>
          <p:cNvPr id="65" name="Rectangle 15"/>
          <p:cNvSpPr/>
          <p:nvPr/>
        </p:nvSpPr>
        <p:spPr>
          <a:xfrm>
            <a:off x="2382729" y="260034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66" name="Rectangle 16"/>
          <p:cNvSpPr/>
          <p:nvPr/>
        </p:nvSpPr>
        <p:spPr>
          <a:xfrm>
            <a:off x="4809555" y="2600347"/>
            <a:ext cx="224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0" i="1" dirty="0" smtClean="0"/>
              <a:t>有／包括</a:t>
            </a:r>
            <a:r>
              <a:rPr lang="en-US" altLang="zh-TW" sz="2000" b="0" i="1" dirty="0" smtClean="0"/>
              <a:t>……</a:t>
            </a:r>
          </a:p>
        </p:txBody>
      </p:sp>
      <p:sp>
        <p:nvSpPr>
          <p:cNvPr id="67" name="Rectangle 17"/>
          <p:cNvSpPr/>
          <p:nvPr/>
        </p:nvSpPr>
        <p:spPr>
          <a:xfrm>
            <a:off x="4809556" y="2988239"/>
            <a:ext cx="4013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第二／之後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8" name="Rectangle 18"/>
          <p:cNvSpPr/>
          <p:nvPr/>
        </p:nvSpPr>
        <p:spPr>
          <a:xfrm>
            <a:off x="2299999" y="299204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第二個次類別</a:t>
            </a:r>
            <a:endParaRPr lang="en-US" altLang="zh-TW" sz="2000" b="1" dirty="0" smtClean="0"/>
          </a:p>
        </p:txBody>
      </p:sp>
      <p:sp>
        <p:nvSpPr>
          <p:cNvPr id="69" name="Rectangle 19"/>
          <p:cNvSpPr/>
          <p:nvPr/>
        </p:nvSpPr>
        <p:spPr>
          <a:xfrm>
            <a:off x="2382729" y="336137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0" name="Rectangle 20"/>
          <p:cNvSpPr/>
          <p:nvPr/>
        </p:nvSpPr>
        <p:spPr>
          <a:xfrm>
            <a:off x="4798832" y="3361377"/>
            <a:ext cx="254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1" name="Rectangle 40"/>
          <p:cNvSpPr/>
          <p:nvPr/>
        </p:nvSpPr>
        <p:spPr>
          <a:xfrm>
            <a:off x="4809556" y="5126369"/>
            <a:ext cx="3821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最後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72" name="Rectangle 41"/>
          <p:cNvSpPr/>
          <p:nvPr/>
        </p:nvSpPr>
        <p:spPr>
          <a:xfrm>
            <a:off x="2299999" y="5130175"/>
            <a:ext cx="2081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最後一個次類別</a:t>
            </a:r>
            <a:endParaRPr lang="en-US" altLang="zh-TW" sz="2000" b="1" dirty="0" smtClean="0"/>
          </a:p>
        </p:txBody>
      </p:sp>
      <p:sp>
        <p:nvSpPr>
          <p:cNvPr id="73" name="Rectangle 42"/>
          <p:cNvSpPr/>
          <p:nvPr/>
        </p:nvSpPr>
        <p:spPr>
          <a:xfrm>
            <a:off x="2382729" y="549950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4" name="Rectangle 43"/>
          <p:cNvSpPr/>
          <p:nvPr/>
        </p:nvSpPr>
        <p:spPr>
          <a:xfrm>
            <a:off x="4798832" y="5499507"/>
            <a:ext cx="24569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5" name="Left Arrow 44"/>
          <p:cNvSpPr/>
          <p:nvPr/>
        </p:nvSpPr>
        <p:spPr>
          <a:xfrm>
            <a:off x="5540359" y="4045369"/>
            <a:ext cx="1514236" cy="813946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76" name="Rectangle 45"/>
          <p:cNvSpPr/>
          <p:nvPr/>
        </p:nvSpPr>
        <p:spPr>
          <a:xfrm>
            <a:off x="3381987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77" name="Rectangle 46"/>
          <p:cNvSpPr/>
          <p:nvPr/>
        </p:nvSpPr>
        <p:spPr>
          <a:xfrm>
            <a:off x="5180319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37558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在日常生活及學習中，我們經常需要列出某一主題下的不同項目，例如活動所需的物資、餐廳售賣的食物等。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把主題分類列舉能令表達的內容更清晰，聆聽者也易於明白。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2" name="手繪多邊形 41"/>
          <p:cNvSpPr/>
          <p:nvPr/>
        </p:nvSpPr>
        <p:spPr>
          <a:xfrm>
            <a:off x="5607325" y="1610314"/>
            <a:ext cx="298800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4" name="手繪多邊形 43"/>
          <p:cNvSpPr/>
          <p:nvPr/>
        </p:nvSpPr>
        <p:spPr>
          <a:xfrm flipH="1">
            <a:off x="495692" y="2696134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5" name="手繪多邊形 44"/>
          <p:cNvSpPr/>
          <p:nvPr/>
        </p:nvSpPr>
        <p:spPr>
          <a:xfrm flipH="1">
            <a:off x="521514" y="5435252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3269792" y="2688197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7" name="手繪多邊形 46"/>
          <p:cNvSpPr/>
          <p:nvPr/>
        </p:nvSpPr>
        <p:spPr>
          <a:xfrm flipH="1">
            <a:off x="3266921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9" name="手繪多邊形 48"/>
          <p:cNvSpPr/>
          <p:nvPr/>
        </p:nvSpPr>
        <p:spPr>
          <a:xfrm flipH="1">
            <a:off x="6010744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 flipH="1">
            <a:off x="5999139" y="2686218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1" name="手繪多邊形 50"/>
          <p:cNvSpPr/>
          <p:nvPr/>
        </p:nvSpPr>
        <p:spPr>
          <a:xfrm flipH="1">
            <a:off x="8789839" y="2698096"/>
            <a:ext cx="1830262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2" name="手繪多邊形 51"/>
          <p:cNvSpPr/>
          <p:nvPr/>
        </p:nvSpPr>
        <p:spPr>
          <a:xfrm flipH="1">
            <a:off x="8763843" y="54679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93552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3086558" y="1610556"/>
            <a:ext cx="6018885" cy="3351983"/>
            <a:chOff x="1625343" y="1610556"/>
            <a:chExt cx="6018885" cy="3351983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351983"/>
              <a:chOff x="4728228" y="1784181"/>
              <a:chExt cx="2814714" cy="3721468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84573" y="4196721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606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7451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7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556045" y="6102006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806637" y="6104910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防護用品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7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287147" y="6107814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537739" y="6110718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燒烤用具</a:t>
            </a:r>
          </a:p>
        </p:txBody>
      </p:sp>
      <p:sp>
        <p:nvSpPr>
          <p:cNvPr id="8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824944" y="6111886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075536" y="6114790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食物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grpSp>
        <p:nvGrpSpPr>
          <p:cNvPr id="36" name="群組 35"/>
          <p:cNvGrpSpPr/>
          <p:nvPr/>
        </p:nvGrpSpPr>
        <p:grpSpPr>
          <a:xfrm>
            <a:off x="439016" y="4246626"/>
            <a:ext cx="1133944" cy="539287"/>
            <a:chOff x="1247307" y="3697460"/>
            <a:chExt cx="1133944" cy="539287"/>
          </a:xfrm>
        </p:grpSpPr>
        <p:sp>
          <p:nvSpPr>
            <p:cNvPr id="37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38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腸仔</a:t>
              </a:r>
            </a:p>
          </p:txBody>
        </p:sp>
      </p:grpSp>
      <p:grpSp>
        <p:nvGrpSpPr>
          <p:cNvPr id="39" name="群組 38"/>
          <p:cNvGrpSpPr/>
          <p:nvPr/>
        </p:nvGrpSpPr>
        <p:grpSpPr>
          <a:xfrm>
            <a:off x="1449268" y="5150362"/>
            <a:ext cx="1133944" cy="539287"/>
            <a:chOff x="1247307" y="4309990"/>
            <a:chExt cx="1133944" cy="539287"/>
          </a:xfrm>
        </p:grpSpPr>
        <p:sp>
          <p:nvSpPr>
            <p:cNvPr id="4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雞翼</a:t>
              </a:r>
            </a:p>
          </p:txBody>
        </p:sp>
      </p:grpSp>
      <p:grpSp>
        <p:nvGrpSpPr>
          <p:cNvPr id="45" name="群組 44"/>
          <p:cNvGrpSpPr/>
          <p:nvPr/>
        </p:nvGrpSpPr>
        <p:grpSpPr>
          <a:xfrm>
            <a:off x="2310202" y="4052959"/>
            <a:ext cx="1133944" cy="516255"/>
            <a:chOff x="1247307" y="4321506"/>
            <a:chExt cx="1133944" cy="516255"/>
          </a:xfrm>
        </p:grpSpPr>
        <p:sp>
          <p:nvSpPr>
            <p:cNvPr id="4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魚丸</a:t>
              </a:r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3275252" y="5011921"/>
            <a:ext cx="1133944" cy="516255"/>
            <a:chOff x="1247307" y="4321506"/>
            <a:chExt cx="1133944" cy="516255"/>
          </a:xfrm>
        </p:grpSpPr>
        <p:sp>
          <p:nvSpPr>
            <p:cNvPr id="51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55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粟米</a:t>
              </a: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8403385" y="3922080"/>
            <a:ext cx="1133944" cy="539287"/>
            <a:chOff x="1247307" y="3697460"/>
            <a:chExt cx="1133944" cy="539287"/>
          </a:xfrm>
        </p:grpSpPr>
        <p:sp>
          <p:nvSpPr>
            <p:cNvPr id="5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59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燒烤炭</a:t>
              </a:r>
            </a:p>
          </p:txBody>
        </p:sp>
      </p:grpSp>
      <p:grpSp>
        <p:nvGrpSpPr>
          <p:cNvPr id="61" name="群組 60"/>
          <p:cNvGrpSpPr/>
          <p:nvPr/>
        </p:nvGrpSpPr>
        <p:grpSpPr>
          <a:xfrm>
            <a:off x="9476316" y="5053911"/>
            <a:ext cx="1133944" cy="539287"/>
            <a:chOff x="1247307" y="4309990"/>
            <a:chExt cx="1133944" cy="539287"/>
          </a:xfrm>
        </p:grpSpPr>
        <p:sp>
          <p:nvSpPr>
            <p:cNvPr id="6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6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燒烤網</a:t>
              </a:r>
            </a:p>
          </p:txBody>
        </p:sp>
      </p:grpSp>
      <p:grpSp>
        <p:nvGrpSpPr>
          <p:cNvPr id="65" name="群組 64"/>
          <p:cNvGrpSpPr/>
          <p:nvPr/>
        </p:nvGrpSpPr>
        <p:grpSpPr>
          <a:xfrm>
            <a:off x="10651891" y="4182452"/>
            <a:ext cx="1133944" cy="516255"/>
            <a:chOff x="1247307" y="4321506"/>
            <a:chExt cx="1133944" cy="516255"/>
          </a:xfrm>
        </p:grpSpPr>
        <p:sp>
          <p:nvSpPr>
            <p:cNvPr id="8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膠叉</a:t>
              </a: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4400015" y="4182240"/>
            <a:ext cx="1133944" cy="539287"/>
            <a:chOff x="1247307" y="3697460"/>
            <a:chExt cx="1133944" cy="539287"/>
          </a:xfrm>
        </p:grpSpPr>
        <p:sp>
          <p:nvSpPr>
            <p:cNvPr id="8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 smtClean="0">
                  <a:latin typeface="+mn-ea"/>
                </a:rPr>
                <a:t>蚊怕水</a:t>
              </a:r>
              <a:endParaRPr lang="zh-TW" altLang="en-US" sz="2000" b="1" dirty="0">
                <a:latin typeface="+mn-ea"/>
              </a:endParaRPr>
            </a:p>
          </p:txBody>
        </p:sp>
      </p:grpSp>
      <p:grpSp>
        <p:nvGrpSpPr>
          <p:cNvPr id="88" name="群組 87"/>
          <p:cNvGrpSpPr/>
          <p:nvPr/>
        </p:nvGrpSpPr>
        <p:grpSpPr>
          <a:xfrm>
            <a:off x="6401700" y="4240723"/>
            <a:ext cx="1133944" cy="539287"/>
            <a:chOff x="1247307" y="4309990"/>
            <a:chExt cx="1133944" cy="539287"/>
          </a:xfrm>
        </p:grpSpPr>
        <p:sp>
          <p:nvSpPr>
            <p:cNvPr id="8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炭精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5345296" y="5098701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燒烤叉</a:t>
              </a:r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7650332" y="4991756"/>
            <a:ext cx="1133944" cy="516255"/>
            <a:chOff x="1247307" y="4321506"/>
            <a:chExt cx="1133944" cy="516255"/>
          </a:xfrm>
        </p:grpSpPr>
        <p:sp>
          <p:nvSpPr>
            <p:cNvPr id="9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打火機</a:t>
              </a:r>
            </a:p>
          </p:txBody>
        </p:sp>
      </p:grpSp>
      <p:sp>
        <p:nvSpPr>
          <p:cNvPr id="101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9018250" y="6107814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9268842" y="6110718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餐具</a:t>
            </a:r>
          </a:p>
        </p:txBody>
      </p:sp>
      <p:sp>
        <p:nvSpPr>
          <p:cNvPr id="10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60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3495034" y="3385697"/>
            <a:ext cx="4832588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556045" y="3388601"/>
            <a:ext cx="471056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郊外燒烤要</a:t>
            </a:r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準備的用品</a:t>
            </a:r>
          </a:p>
        </p:txBody>
      </p:sp>
      <p:cxnSp>
        <p:nvCxnSpPr>
          <p:cNvPr id="66" name="直線單箭頭接點 65"/>
          <p:cNvCxnSpPr/>
          <p:nvPr/>
        </p:nvCxnSpPr>
        <p:spPr>
          <a:xfrm>
            <a:off x="998194" y="4760918"/>
            <a:ext cx="391259" cy="146488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線單箭頭接點 66"/>
          <p:cNvCxnSpPr/>
          <p:nvPr/>
        </p:nvCxnSpPr>
        <p:spPr>
          <a:xfrm flipH="1">
            <a:off x="2001727" y="5643563"/>
            <a:ext cx="14513" cy="5626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線單箭頭接點 67"/>
          <p:cNvCxnSpPr/>
          <p:nvPr/>
        </p:nvCxnSpPr>
        <p:spPr>
          <a:xfrm flipH="1">
            <a:off x="2523397" y="4536066"/>
            <a:ext cx="365640" cy="1670132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線單箭頭接點 68"/>
          <p:cNvCxnSpPr/>
          <p:nvPr/>
        </p:nvCxnSpPr>
        <p:spPr>
          <a:xfrm flipH="1">
            <a:off x="2764472" y="5512867"/>
            <a:ext cx="1039614" cy="60192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單箭頭接點 69"/>
          <p:cNvCxnSpPr>
            <a:endCxn id="76" idx="0"/>
          </p:cNvCxnSpPr>
          <p:nvPr/>
        </p:nvCxnSpPr>
        <p:spPr>
          <a:xfrm flipH="1">
            <a:off x="4781648" y="4730603"/>
            <a:ext cx="205838" cy="137430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直線單箭頭接點 70"/>
          <p:cNvCxnSpPr/>
          <p:nvPr/>
        </p:nvCxnSpPr>
        <p:spPr>
          <a:xfrm>
            <a:off x="5937532" y="5593198"/>
            <a:ext cx="736727" cy="542644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線單箭頭接點 71"/>
          <p:cNvCxnSpPr/>
          <p:nvPr/>
        </p:nvCxnSpPr>
        <p:spPr>
          <a:xfrm>
            <a:off x="6971985" y="4763526"/>
            <a:ext cx="315181" cy="133848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線單箭頭接點 73"/>
          <p:cNvCxnSpPr>
            <a:endCxn id="80" idx="0"/>
          </p:cNvCxnSpPr>
          <p:nvPr/>
        </p:nvCxnSpPr>
        <p:spPr>
          <a:xfrm flipH="1">
            <a:off x="7512750" y="5470350"/>
            <a:ext cx="704555" cy="64036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線單箭頭接點 76"/>
          <p:cNvCxnSpPr/>
          <p:nvPr/>
        </p:nvCxnSpPr>
        <p:spPr>
          <a:xfrm flipH="1">
            <a:off x="8589193" y="4417641"/>
            <a:ext cx="694163" cy="175198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線單箭頭接點 77"/>
          <p:cNvCxnSpPr/>
          <p:nvPr/>
        </p:nvCxnSpPr>
        <p:spPr>
          <a:xfrm flipH="1">
            <a:off x="8615731" y="5573207"/>
            <a:ext cx="1423786" cy="47014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線單箭頭接點 105"/>
          <p:cNvCxnSpPr/>
          <p:nvPr/>
        </p:nvCxnSpPr>
        <p:spPr>
          <a:xfrm flipH="1">
            <a:off x="10397918" y="4657601"/>
            <a:ext cx="857733" cy="147824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7" name="Freeform 19"/>
          <p:cNvSpPr/>
          <p:nvPr/>
        </p:nvSpPr>
        <p:spPr>
          <a:xfrm>
            <a:off x="310610" y="1675724"/>
            <a:ext cx="2520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 smtClean="0"/>
              <a:t>主題</a:t>
            </a:r>
            <a:r>
              <a:rPr lang="zh-TW" altLang="en-US" b="1" kern="1200" dirty="0" smtClean="0"/>
              <a:t>：</a:t>
            </a:r>
            <a:r>
              <a:rPr lang="zh-TW" altLang="en-US" b="1" i="1" dirty="0" smtClean="0">
                <a:latin typeface="+mn-ea"/>
              </a:rPr>
              <a:t>需要甚麼</a:t>
            </a:r>
            <a:r>
              <a:rPr lang="zh-TW" altLang="en-US" b="1" i="1" dirty="0">
                <a:latin typeface="+mn-ea"/>
              </a:rPr>
              <a:t>？要舉出甚麼例子？要列出甚麼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b="1" kern="1200" dirty="0"/>
          </a:p>
        </p:txBody>
      </p:sp>
      <p:sp>
        <p:nvSpPr>
          <p:cNvPr id="98" name="Freeform 19"/>
          <p:cNvSpPr/>
          <p:nvPr/>
        </p:nvSpPr>
        <p:spPr>
          <a:xfrm>
            <a:off x="3538847" y="1675723"/>
            <a:ext cx="4752000" cy="1440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dirty="0" smtClean="0"/>
              <a:t>已有知識</a:t>
            </a:r>
            <a:r>
              <a:rPr lang="zh-TW" altLang="en-US" b="1" kern="1200" dirty="0" smtClean="0"/>
              <a:t>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99" name="Freeform 19"/>
          <p:cNvSpPr/>
          <p:nvPr/>
        </p:nvSpPr>
        <p:spPr>
          <a:xfrm>
            <a:off x="8999084" y="1675724"/>
            <a:ext cx="2808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smtClean="0"/>
              <a:t>歸納</a:t>
            </a:r>
            <a:r>
              <a:rPr lang="zh-TW" altLang="en-US" b="1" kern="1200" smtClean="0"/>
              <a:t>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altLang="zh-TW" b="1" i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9058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76" grpId="0"/>
      <p:bldP spid="79" grpId="0" animBg="1"/>
      <p:bldP spid="80" grpId="0"/>
      <p:bldP spid="81" grpId="0" animBg="1"/>
      <p:bldP spid="82" grpId="0"/>
      <p:bldP spid="101" grpId="0" animBg="1"/>
      <p:bldP spid="102" grpId="0"/>
      <p:bldP spid="60" grpId="0" animBg="1"/>
      <p:bldP spid="63" grpId="0"/>
      <p:bldP spid="97" grpId="0" animBg="1"/>
      <p:bldP spid="98" grpId="0" animBg="1"/>
      <p:bldP spid="9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6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3745671" y="1687189"/>
            <a:ext cx="4832588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7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806682" y="1690093"/>
            <a:ext cx="471056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郊外燒烤要</a:t>
            </a:r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準備的用品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952298" y="3697460"/>
            <a:ext cx="1133944" cy="539287"/>
            <a:chOff x="1247307" y="3697460"/>
            <a:chExt cx="1133944" cy="539287"/>
          </a:xfrm>
        </p:grpSpPr>
        <p:sp>
          <p:nvSpPr>
            <p:cNvPr id="3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腸仔</a:t>
              </a:r>
            </a:p>
          </p:txBody>
        </p:sp>
      </p:grpSp>
      <p:sp>
        <p:nvSpPr>
          <p:cNvPr id="4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93123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43715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食物</a:t>
            </a:r>
          </a:p>
        </p:txBody>
      </p:sp>
      <p:sp>
        <p:nvSpPr>
          <p:cNvPr id="4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23941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174533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防護用品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5736109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5986701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燒烤用具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7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37" idx="2"/>
            <a:endCxn id="42" idx="0"/>
          </p:cNvCxnSpPr>
          <p:nvPr/>
        </p:nvCxnSpPr>
        <p:spPr>
          <a:xfrm rot="5400000">
            <a:off x="3408214" y="334084"/>
            <a:ext cx="864262" cy="464323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46" idx="0"/>
          </p:cNvCxnSpPr>
          <p:nvPr/>
        </p:nvCxnSpPr>
        <p:spPr>
          <a:xfrm rot="16200000" flipH="1">
            <a:off x="6129707" y="2255829"/>
            <a:ext cx="864262" cy="79974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1" idx="1"/>
            <a:endCxn id="39" idx="1"/>
          </p:cNvCxnSpPr>
          <p:nvPr/>
        </p:nvCxnSpPr>
        <p:spPr>
          <a:xfrm rot="10800000" flipH="1" flipV="1">
            <a:off x="293122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38" idx="1"/>
          </p:cNvCxnSpPr>
          <p:nvPr/>
        </p:nvCxnSpPr>
        <p:spPr>
          <a:xfrm rot="10800000" flipH="1" flipV="1">
            <a:off x="293122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" name="群組 18"/>
          <p:cNvGrpSpPr/>
          <p:nvPr/>
        </p:nvGrpSpPr>
        <p:grpSpPr>
          <a:xfrm>
            <a:off x="952298" y="4286005"/>
            <a:ext cx="1133944" cy="539287"/>
            <a:chOff x="1247307" y="4309990"/>
            <a:chExt cx="1133944" cy="539287"/>
          </a:xfrm>
        </p:grpSpPr>
        <p:sp>
          <p:nvSpPr>
            <p:cNvPr id="3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雞翼</a:t>
              </a:r>
            </a:p>
          </p:txBody>
        </p:sp>
      </p:grpSp>
      <p:sp>
        <p:nvSpPr>
          <p:cNvPr id="7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79382" y="4502796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640395" y="456725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蚊怕水</a:t>
            </a:r>
          </a:p>
        </p:txBody>
      </p:sp>
      <p:cxnSp>
        <p:nvCxnSpPr>
          <p:cNvPr id="7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4" idx="2"/>
            <a:endCxn id="75" idx="0"/>
          </p:cNvCxnSpPr>
          <p:nvPr/>
        </p:nvCxnSpPr>
        <p:spPr>
          <a:xfrm rot="5400000">
            <a:off x="3707208" y="406045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44" idx="0"/>
          </p:cNvCxnSpPr>
          <p:nvPr/>
        </p:nvCxnSpPr>
        <p:spPr>
          <a:xfrm rot="10800000" flipV="1">
            <a:off x="4149545" y="2654252"/>
            <a:ext cx="2008153" cy="433582"/>
          </a:xfrm>
          <a:prstGeom prst="bentConnector2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741893" y="308492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992485" y="308783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餐具</a:t>
            </a:r>
          </a:p>
        </p:txBody>
      </p:sp>
      <p:grpSp>
        <p:nvGrpSpPr>
          <p:cNvPr id="69" name="群組 68"/>
          <p:cNvGrpSpPr/>
          <p:nvPr/>
        </p:nvGrpSpPr>
        <p:grpSpPr>
          <a:xfrm>
            <a:off x="952298" y="4886066"/>
            <a:ext cx="1133944" cy="516255"/>
            <a:chOff x="1247307" y="4321506"/>
            <a:chExt cx="1133944" cy="516255"/>
          </a:xfrm>
        </p:grpSpPr>
        <p:sp>
          <p:nvSpPr>
            <p:cNvPr id="7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魚丸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952298" y="5474611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粟米</a:t>
              </a:r>
            </a:p>
          </p:txBody>
        </p:sp>
      </p:grp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70" idx="1"/>
          </p:cNvCxnSpPr>
          <p:nvPr/>
        </p:nvCxnSpPr>
        <p:spPr>
          <a:xfrm rot="10800000" flipH="1" flipV="1">
            <a:off x="29312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2" idx="1"/>
          </p:cNvCxnSpPr>
          <p:nvPr/>
        </p:nvCxnSpPr>
        <p:spPr>
          <a:xfrm rot="10800000" flipH="1" flipV="1">
            <a:off x="29312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0" name="群組 99"/>
          <p:cNvGrpSpPr/>
          <p:nvPr/>
        </p:nvGrpSpPr>
        <p:grpSpPr>
          <a:xfrm>
            <a:off x="6396912" y="3697460"/>
            <a:ext cx="1133944" cy="539287"/>
            <a:chOff x="1247307" y="3697460"/>
            <a:chExt cx="1133944" cy="539287"/>
          </a:xfrm>
        </p:grpSpPr>
        <p:sp>
          <p:nvSpPr>
            <p:cNvPr id="101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炭精</a:t>
              </a:r>
            </a:p>
          </p:txBody>
        </p:sp>
      </p:grpSp>
      <p:cxnSp>
        <p:nvCxnSpPr>
          <p:cNvPr id="10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01" idx="1"/>
          </p:cNvCxnSpPr>
          <p:nvPr/>
        </p:nvCxnSpPr>
        <p:spPr>
          <a:xfrm rot="10800000" flipH="1" flipV="1">
            <a:off x="5737736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6" idx="1"/>
          </p:cNvCxnSpPr>
          <p:nvPr/>
        </p:nvCxnSpPr>
        <p:spPr>
          <a:xfrm rot="10800000" flipH="1" flipV="1">
            <a:off x="5737736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5" name="群組 104"/>
          <p:cNvGrpSpPr/>
          <p:nvPr/>
        </p:nvGrpSpPr>
        <p:grpSpPr>
          <a:xfrm>
            <a:off x="6396912" y="4286005"/>
            <a:ext cx="1133944" cy="539287"/>
            <a:chOff x="1247307" y="4309990"/>
            <a:chExt cx="1133944" cy="539287"/>
          </a:xfrm>
        </p:grpSpPr>
        <p:sp>
          <p:nvSpPr>
            <p:cNvPr id="10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燒烤叉</a:t>
              </a: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6396912" y="4886066"/>
            <a:ext cx="1133944" cy="516255"/>
            <a:chOff x="1247307" y="4321506"/>
            <a:chExt cx="1133944" cy="516255"/>
          </a:xfrm>
        </p:grpSpPr>
        <p:sp>
          <p:nvSpPr>
            <p:cNvPr id="10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打火機</a:t>
              </a:r>
            </a:p>
          </p:txBody>
        </p:sp>
      </p:grpSp>
      <p:grpSp>
        <p:nvGrpSpPr>
          <p:cNvPr id="111" name="群組 110"/>
          <p:cNvGrpSpPr/>
          <p:nvPr/>
        </p:nvGrpSpPr>
        <p:grpSpPr>
          <a:xfrm>
            <a:off x="6396912" y="5474611"/>
            <a:ext cx="1133944" cy="516255"/>
            <a:chOff x="1247307" y="4321506"/>
            <a:chExt cx="1133944" cy="516255"/>
          </a:xfrm>
        </p:grpSpPr>
        <p:sp>
          <p:nvSpPr>
            <p:cNvPr id="11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燒烤炭</a:t>
              </a:r>
            </a:p>
          </p:txBody>
        </p:sp>
      </p:grpSp>
      <p:grpSp>
        <p:nvGrpSpPr>
          <p:cNvPr id="114" name="群組 113"/>
          <p:cNvGrpSpPr/>
          <p:nvPr/>
        </p:nvGrpSpPr>
        <p:grpSpPr>
          <a:xfrm>
            <a:off x="6396912" y="6063154"/>
            <a:ext cx="1133944" cy="516255"/>
            <a:chOff x="1247307" y="4321506"/>
            <a:chExt cx="1133944" cy="516255"/>
          </a:xfrm>
        </p:grpSpPr>
        <p:sp>
          <p:nvSpPr>
            <p:cNvPr id="11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燒烤網</a:t>
              </a:r>
            </a:p>
          </p:txBody>
        </p:sp>
      </p:grpSp>
      <p:cxnSp>
        <p:nvCxnSpPr>
          <p:cNvPr id="11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9" idx="1"/>
          </p:cNvCxnSpPr>
          <p:nvPr/>
        </p:nvCxnSpPr>
        <p:spPr>
          <a:xfrm rot="10800000" flipH="1" flipV="1">
            <a:off x="5737736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2" idx="1"/>
          </p:cNvCxnSpPr>
          <p:nvPr/>
        </p:nvCxnSpPr>
        <p:spPr>
          <a:xfrm rot="10800000" flipH="1" flipV="1">
            <a:off x="5737736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5" idx="1"/>
          </p:cNvCxnSpPr>
          <p:nvPr/>
        </p:nvCxnSpPr>
        <p:spPr>
          <a:xfrm rot="10800000" flipH="1" flipV="1">
            <a:off x="5737736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50" idx="0"/>
          </p:cNvCxnSpPr>
          <p:nvPr/>
        </p:nvCxnSpPr>
        <p:spPr>
          <a:xfrm rot="16200000" flipH="1">
            <a:off x="7632600" y="752936"/>
            <a:ext cx="864260" cy="3805532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1" name="群組 120"/>
          <p:cNvGrpSpPr/>
          <p:nvPr/>
        </p:nvGrpSpPr>
        <p:grpSpPr>
          <a:xfrm>
            <a:off x="9401068" y="3708976"/>
            <a:ext cx="1133944" cy="516255"/>
            <a:chOff x="1247307" y="3708976"/>
            <a:chExt cx="1133944" cy="516255"/>
          </a:xfrm>
        </p:grpSpPr>
        <p:sp>
          <p:nvSpPr>
            <p:cNvPr id="12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70897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膠叉</a:t>
              </a:r>
            </a:p>
          </p:txBody>
        </p:sp>
      </p:grpSp>
      <p:cxnSp>
        <p:nvCxnSpPr>
          <p:cNvPr id="12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22" idx="1"/>
          </p:cNvCxnSpPr>
          <p:nvPr/>
        </p:nvCxnSpPr>
        <p:spPr>
          <a:xfrm>
            <a:off x="8741892" y="3354574"/>
            <a:ext cx="659176" cy="612530"/>
          </a:xfrm>
          <a:prstGeom prst="bentConnector3">
            <a:avLst>
              <a:gd name="adj1" fmla="val -34387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66" name="Freeform 19"/>
          <p:cNvSpPr/>
          <p:nvPr/>
        </p:nvSpPr>
        <p:spPr>
          <a:xfrm>
            <a:off x="9383012" y="1468436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67" name="Freeform 19"/>
          <p:cNvSpPr/>
          <p:nvPr/>
        </p:nvSpPr>
        <p:spPr>
          <a:xfrm>
            <a:off x="619859" y="1481404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11826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6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3745671" y="1687189"/>
            <a:ext cx="4832588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7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806682" y="1690093"/>
            <a:ext cx="471056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郊外燒烤要</a:t>
            </a:r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準備的用品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952298" y="3697460"/>
            <a:ext cx="1133944" cy="539287"/>
            <a:chOff x="1247307" y="3697460"/>
            <a:chExt cx="1133944" cy="539287"/>
          </a:xfrm>
        </p:grpSpPr>
        <p:sp>
          <p:nvSpPr>
            <p:cNvPr id="3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腸仔</a:t>
              </a:r>
            </a:p>
          </p:txBody>
        </p:sp>
      </p:grpSp>
      <p:sp>
        <p:nvSpPr>
          <p:cNvPr id="4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93123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43715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食物</a:t>
            </a:r>
          </a:p>
        </p:txBody>
      </p:sp>
      <p:sp>
        <p:nvSpPr>
          <p:cNvPr id="4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23941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174533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防護用品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5736109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5986701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燒烤用具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7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37" idx="2"/>
            <a:endCxn id="42" idx="0"/>
          </p:cNvCxnSpPr>
          <p:nvPr/>
        </p:nvCxnSpPr>
        <p:spPr>
          <a:xfrm rot="5400000">
            <a:off x="3408214" y="334084"/>
            <a:ext cx="864262" cy="464323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46" idx="0"/>
          </p:cNvCxnSpPr>
          <p:nvPr/>
        </p:nvCxnSpPr>
        <p:spPr>
          <a:xfrm rot="16200000" flipH="1">
            <a:off x="6129707" y="2255829"/>
            <a:ext cx="864262" cy="79974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1" idx="1"/>
            <a:endCxn id="39" idx="1"/>
          </p:cNvCxnSpPr>
          <p:nvPr/>
        </p:nvCxnSpPr>
        <p:spPr>
          <a:xfrm rot="10800000" flipH="1" flipV="1">
            <a:off x="293122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38" idx="1"/>
          </p:cNvCxnSpPr>
          <p:nvPr/>
        </p:nvCxnSpPr>
        <p:spPr>
          <a:xfrm rot="10800000" flipH="1" flipV="1">
            <a:off x="293122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" name="群組 18"/>
          <p:cNvGrpSpPr/>
          <p:nvPr/>
        </p:nvGrpSpPr>
        <p:grpSpPr>
          <a:xfrm>
            <a:off x="952298" y="4286005"/>
            <a:ext cx="1133944" cy="539287"/>
            <a:chOff x="1247307" y="4309990"/>
            <a:chExt cx="1133944" cy="539287"/>
          </a:xfrm>
        </p:grpSpPr>
        <p:sp>
          <p:nvSpPr>
            <p:cNvPr id="3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雞翼</a:t>
              </a:r>
            </a:p>
          </p:txBody>
        </p:sp>
      </p:grpSp>
      <p:sp>
        <p:nvSpPr>
          <p:cNvPr id="7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79382" y="4502796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640395" y="456725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蚊怕水</a:t>
            </a:r>
          </a:p>
        </p:txBody>
      </p:sp>
      <p:cxnSp>
        <p:nvCxnSpPr>
          <p:cNvPr id="7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4" idx="2"/>
            <a:endCxn id="75" idx="0"/>
          </p:cNvCxnSpPr>
          <p:nvPr/>
        </p:nvCxnSpPr>
        <p:spPr>
          <a:xfrm rot="5400000">
            <a:off x="3707208" y="406045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44" idx="0"/>
          </p:cNvCxnSpPr>
          <p:nvPr/>
        </p:nvCxnSpPr>
        <p:spPr>
          <a:xfrm rot="10800000" flipV="1">
            <a:off x="4149545" y="2654252"/>
            <a:ext cx="2008153" cy="433582"/>
          </a:xfrm>
          <a:prstGeom prst="bentConnector2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741893" y="308492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992485" y="308783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餐具</a:t>
            </a:r>
          </a:p>
        </p:txBody>
      </p:sp>
      <p:grpSp>
        <p:nvGrpSpPr>
          <p:cNvPr id="69" name="群組 68"/>
          <p:cNvGrpSpPr/>
          <p:nvPr/>
        </p:nvGrpSpPr>
        <p:grpSpPr>
          <a:xfrm>
            <a:off x="952298" y="4886066"/>
            <a:ext cx="1133944" cy="516255"/>
            <a:chOff x="1247307" y="4321506"/>
            <a:chExt cx="1133944" cy="516255"/>
          </a:xfrm>
        </p:grpSpPr>
        <p:sp>
          <p:nvSpPr>
            <p:cNvPr id="7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魚丸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952298" y="5474611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粟米</a:t>
              </a:r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952298" y="6063154"/>
            <a:ext cx="1133944" cy="516255"/>
            <a:chOff x="1247307" y="4321506"/>
            <a:chExt cx="1133944" cy="516255"/>
          </a:xfrm>
        </p:grpSpPr>
        <p:sp>
          <p:nvSpPr>
            <p:cNvPr id="9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麵包</a:t>
              </a:r>
            </a:p>
          </p:txBody>
        </p:sp>
      </p:grp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70" idx="1"/>
          </p:cNvCxnSpPr>
          <p:nvPr/>
        </p:nvCxnSpPr>
        <p:spPr>
          <a:xfrm rot="10800000" flipH="1" flipV="1">
            <a:off x="29312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2" idx="1"/>
          </p:cNvCxnSpPr>
          <p:nvPr/>
        </p:nvCxnSpPr>
        <p:spPr>
          <a:xfrm rot="10800000" flipH="1" flipV="1">
            <a:off x="29312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5" idx="1"/>
          </p:cNvCxnSpPr>
          <p:nvPr/>
        </p:nvCxnSpPr>
        <p:spPr>
          <a:xfrm rot="10800000" flipH="1" flipV="1">
            <a:off x="29312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0" name="群組 99"/>
          <p:cNvGrpSpPr/>
          <p:nvPr/>
        </p:nvGrpSpPr>
        <p:grpSpPr>
          <a:xfrm>
            <a:off x="6396912" y="3697460"/>
            <a:ext cx="1133944" cy="539287"/>
            <a:chOff x="1247307" y="3697460"/>
            <a:chExt cx="1133944" cy="539287"/>
          </a:xfrm>
        </p:grpSpPr>
        <p:sp>
          <p:nvSpPr>
            <p:cNvPr id="101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炭精</a:t>
              </a:r>
            </a:p>
          </p:txBody>
        </p:sp>
      </p:grpSp>
      <p:cxnSp>
        <p:nvCxnSpPr>
          <p:cNvPr id="10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01" idx="1"/>
          </p:cNvCxnSpPr>
          <p:nvPr/>
        </p:nvCxnSpPr>
        <p:spPr>
          <a:xfrm rot="10800000" flipH="1" flipV="1">
            <a:off x="5737736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6" idx="1"/>
          </p:cNvCxnSpPr>
          <p:nvPr/>
        </p:nvCxnSpPr>
        <p:spPr>
          <a:xfrm rot="10800000" flipH="1" flipV="1">
            <a:off x="5737736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5" name="群組 104"/>
          <p:cNvGrpSpPr/>
          <p:nvPr/>
        </p:nvGrpSpPr>
        <p:grpSpPr>
          <a:xfrm>
            <a:off x="6396912" y="4286005"/>
            <a:ext cx="1133944" cy="539287"/>
            <a:chOff x="1247307" y="4309990"/>
            <a:chExt cx="1133944" cy="539287"/>
          </a:xfrm>
        </p:grpSpPr>
        <p:sp>
          <p:nvSpPr>
            <p:cNvPr id="10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燒烤叉</a:t>
              </a: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6396912" y="4886066"/>
            <a:ext cx="1133944" cy="516255"/>
            <a:chOff x="1247307" y="4321506"/>
            <a:chExt cx="1133944" cy="516255"/>
          </a:xfrm>
        </p:grpSpPr>
        <p:sp>
          <p:nvSpPr>
            <p:cNvPr id="10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打火機</a:t>
              </a:r>
            </a:p>
          </p:txBody>
        </p:sp>
      </p:grpSp>
      <p:grpSp>
        <p:nvGrpSpPr>
          <p:cNvPr id="111" name="群組 110"/>
          <p:cNvGrpSpPr/>
          <p:nvPr/>
        </p:nvGrpSpPr>
        <p:grpSpPr>
          <a:xfrm>
            <a:off x="6396912" y="5474611"/>
            <a:ext cx="1133944" cy="516255"/>
            <a:chOff x="1247307" y="4321506"/>
            <a:chExt cx="1133944" cy="516255"/>
          </a:xfrm>
        </p:grpSpPr>
        <p:sp>
          <p:nvSpPr>
            <p:cNvPr id="11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燒烤炭</a:t>
              </a:r>
            </a:p>
          </p:txBody>
        </p:sp>
      </p:grpSp>
      <p:grpSp>
        <p:nvGrpSpPr>
          <p:cNvPr id="114" name="群組 113"/>
          <p:cNvGrpSpPr/>
          <p:nvPr/>
        </p:nvGrpSpPr>
        <p:grpSpPr>
          <a:xfrm>
            <a:off x="6396912" y="6063154"/>
            <a:ext cx="1133944" cy="516255"/>
            <a:chOff x="1247307" y="4321506"/>
            <a:chExt cx="1133944" cy="516255"/>
          </a:xfrm>
        </p:grpSpPr>
        <p:sp>
          <p:nvSpPr>
            <p:cNvPr id="11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燒烤網</a:t>
              </a:r>
            </a:p>
          </p:txBody>
        </p:sp>
      </p:grpSp>
      <p:cxnSp>
        <p:nvCxnSpPr>
          <p:cNvPr id="11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9" idx="1"/>
          </p:cNvCxnSpPr>
          <p:nvPr/>
        </p:nvCxnSpPr>
        <p:spPr>
          <a:xfrm rot="10800000" flipH="1" flipV="1">
            <a:off x="5737736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2" idx="1"/>
          </p:cNvCxnSpPr>
          <p:nvPr/>
        </p:nvCxnSpPr>
        <p:spPr>
          <a:xfrm rot="10800000" flipH="1" flipV="1">
            <a:off x="5737736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5" idx="1"/>
          </p:cNvCxnSpPr>
          <p:nvPr/>
        </p:nvCxnSpPr>
        <p:spPr>
          <a:xfrm rot="10800000" flipH="1" flipV="1">
            <a:off x="5737736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50" idx="0"/>
          </p:cNvCxnSpPr>
          <p:nvPr/>
        </p:nvCxnSpPr>
        <p:spPr>
          <a:xfrm rot="16200000" flipH="1">
            <a:off x="7632600" y="752936"/>
            <a:ext cx="864260" cy="3805532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1" name="群組 120"/>
          <p:cNvGrpSpPr/>
          <p:nvPr/>
        </p:nvGrpSpPr>
        <p:grpSpPr>
          <a:xfrm>
            <a:off x="9401068" y="3708976"/>
            <a:ext cx="1133944" cy="516255"/>
            <a:chOff x="1247307" y="3708976"/>
            <a:chExt cx="1133944" cy="516255"/>
          </a:xfrm>
        </p:grpSpPr>
        <p:sp>
          <p:nvSpPr>
            <p:cNvPr id="12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70897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膠叉</a:t>
              </a:r>
            </a:p>
          </p:txBody>
        </p:sp>
      </p:grpSp>
      <p:cxnSp>
        <p:nvCxnSpPr>
          <p:cNvPr id="12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22" idx="1"/>
          </p:cNvCxnSpPr>
          <p:nvPr/>
        </p:nvCxnSpPr>
        <p:spPr>
          <a:xfrm>
            <a:off x="8741892" y="3354574"/>
            <a:ext cx="659176" cy="612530"/>
          </a:xfrm>
          <a:prstGeom prst="bentConnector3">
            <a:avLst>
              <a:gd name="adj1" fmla="val -34387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9" idx="1"/>
            <a:endCxn id="127" idx="1"/>
          </p:cNvCxnSpPr>
          <p:nvPr/>
        </p:nvCxnSpPr>
        <p:spPr>
          <a:xfrm rot="10800000" flipH="1" flipV="1">
            <a:off x="8741892" y="3354571"/>
            <a:ext cx="659175" cy="1201077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6" name="群組 125"/>
          <p:cNvGrpSpPr/>
          <p:nvPr/>
        </p:nvGrpSpPr>
        <p:grpSpPr>
          <a:xfrm>
            <a:off x="9401068" y="4297521"/>
            <a:ext cx="1133944" cy="516255"/>
            <a:chOff x="1247307" y="4321506"/>
            <a:chExt cx="1133944" cy="516255"/>
          </a:xfrm>
        </p:grpSpPr>
        <p:sp>
          <p:nvSpPr>
            <p:cNvPr id="127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8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膠匙</a:t>
              </a:r>
            </a:p>
          </p:txBody>
        </p:sp>
      </p:grpSp>
      <p:grpSp>
        <p:nvGrpSpPr>
          <p:cNvPr id="129" name="群組 128"/>
          <p:cNvGrpSpPr/>
          <p:nvPr/>
        </p:nvGrpSpPr>
        <p:grpSpPr>
          <a:xfrm>
            <a:off x="9401068" y="4886066"/>
            <a:ext cx="1133944" cy="516255"/>
            <a:chOff x="1247307" y="4321506"/>
            <a:chExt cx="1133944" cy="516255"/>
          </a:xfrm>
        </p:grpSpPr>
        <p:sp>
          <p:nvSpPr>
            <p:cNvPr id="13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膠刀</a:t>
              </a:r>
            </a:p>
          </p:txBody>
        </p:sp>
      </p:grpSp>
      <p:grpSp>
        <p:nvGrpSpPr>
          <p:cNvPr id="132" name="群組 131"/>
          <p:cNvGrpSpPr/>
          <p:nvPr/>
        </p:nvGrpSpPr>
        <p:grpSpPr>
          <a:xfrm>
            <a:off x="9401068" y="5474611"/>
            <a:ext cx="1133944" cy="516255"/>
            <a:chOff x="1247307" y="4321506"/>
            <a:chExt cx="1133944" cy="516255"/>
          </a:xfrm>
        </p:grpSpPr>
        <p:sp>
          <p:nvSpPr>
            <p:cNvPr id="13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紙碟</a:t>
              </a:r>
            </a:p>
          </p:txBody>
        </p:sp>
      </p:grpSp>
      <p:grpSp>
        <p:nvGrpSpPr>
          <p:cNvPr id="135" name="群組 134"/>
          <p:cNvGrpSpPr/>
          <p:nvPr/>
        </p:nvGrpSpPr>
        <p:grpSpPr>
          <a:xfrm>
            <a:off x="9401068" y="6063154"/>
            <a:ext cx="1133944" cy="516255"/>
            <a:chOff x="1247307" y="4321506"/>
            <a:chExt cx="1133944" cy="516255"/>
          </a:xfrm>
        </p:grpSpPr>
        <p:sp>
          <p:nvSpPr>
            <p:cNvPr id="13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紙杯</a:t>
              </a:r>
            </a:p>
          </p:txBody>
        </p:sp>
      </p:grp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0" idx="1"/>
          </p:cNvCxnSpPr>
          <p:nvPr/>
        </p:nvCxnSpPr>
        <p:spPr>
          <a:xfrm rot="10800000" flipH="1" flipV="1">
            <a:off x="874189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3" idx="1"/>
          </p:cNvCxnSpPr>
          <p:nvPr/>
        </p:nvCxnSpPr>
        <p:spPr>
          <a:xfrm rot="10800000" flipH="1" flipV="1">
            <a:off x="874189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0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6" idx="1"/>
          </p:cNvCxnSpPr>
          <p:nvPr/>
        </p:nvCxnSpPr>
        <p:spPr>
          <a:xfrm rot="10800000" flipH="1" flipV="1">
            <a:off x="874189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89" name="Freeform 19"/>
          <p:cNvSpPr/>
          <p:nvPr/>
        </p:nvSpPr>
        <p:spPr>
          <a:xfrm>
            <a:off x="466661" y="1497444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90" name="圓角矩形 89"/>
          <p:cNvSpPr/>
          <p:nvPr/>
        </p:nvSpPr>
        <p:spPr>
          <a:xfrm>
            <a:off x="942725" y="6016178"/>
            <a:ext cx="1152000" cy="574747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1" name="圓角矩形 140"/>
          <p:cNvSpPr/>
          <p:nvPr/>
        </p:nvSpPr>
        <p:spPr>
          <a:xfrm>
            <a:off x="9401067" y="4254603"/>
            <a:ext cx="1152000" cy="2340000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90493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6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3745671" y="1687189"/>
            <a:ext cx="4832588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7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806682" y="1690093"/>
            <a:ext cx="471056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郊外燒烤要</a:t>
            </a:r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準備的用品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952298" y="3697460"/>
            <a:ext cx="1133944" cy="539287"/>
            <a:chOff x="1247307" y="3697460"/>
            <a:chExt cx="1133944" cy="539287"/>
          </a:xfrm>
        </p:grpSpPr>
        <p:sp>
          <p:nvSpPr>
            <p:cNvPr id="3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腸仔</a:t>
              </a:r>
            </a:p>
          </p:txBody>
        </p:sp>
      </p:grpSp>
      <p:sp>
        <p:nvSpPr>
          <p:cNvPr id="4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93123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43715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食物</a:t>
            </a:r>
          </a:p>
        </p:txBody>
      </p:sp>
      <p:sp>
        <p:nvSpPr>
          <p:cNvPr id="4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23941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174533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防護用品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5736109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5986701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燒烤用具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7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37" idx="2"/>
            <a:endCxn id="42" idx="0"/>
          </p:cNvCxnSpPr>
          <p:nvPr/>
        </p:nvCxnSpPr>
        <p:spPr>
          <a:xfrm rot="5400000">
            <a:off x="3408214" y="334084"/>
            <a:ext cx="864262" cy="464323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46" idx="0"/>
          </p:cNvCxnSpPr>
          <p:nvPr/>
        </p:nvCxnSpPr>
        <p:spPr>
          <a:xfrm rot="16200000" flipH="1">
            <a:off x="6129707" y="2255829"/>
            <a:ext cx="864262" cy="79974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1" idx="1"/>
            <a:endCxn id="39" idx="1"/>
          </p:cNvCxnSpPr>
          <p:nvPr/>
        </p:nvCxnSpPr>
        <p:spPr>
          <a:xfrm rot="10800000" flipH="1" flipV="1">
            <a:off x="293122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38" idx="1"/>
          </p:cNvCxnSpPr>
          <p:nvPr/>
        </p:nvCxnSpPr>
        <p:spPr>
          <a:xfrm rot="10800000" flipH="1" flipV="1">
            <a:off x="293122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" name="群組 18"/>
          <p:cNvGrpSpPr/>
          <p:nvPr/>
        </p:nvGrpSpPr>
        <p:grpSpPr>
          <a:xfrm>
            <a:off x="952298" y="4286005"/>
            <a:ext cx="1133944" cy="539287"/>
            <a:chOff x="1247307" y="4309990"/>
            <a:chExt cx="1133944" cy="539287"/>
          </a:xfrm>
        </p:grpSpPr>
        <p:sp>
          <p:nvSpPr>
            <p:cNvPr id="3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雞翼</a:t>
              </a:r>
            </a:p>
          </p:txBody>
        </p:sp>
      </p:grpSp>
      <p:sp>
        <p:nvSpPr>
          <p:cNvPr id="7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79382" y="4502796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640395" y="456725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蚊怕水</a:t>
            </a:r>
          </a:p>
        </p:txBody>
      </p:sp>
      <p:cxnSp>
        <p:nvCxnSpPr>
          <p:cNvPr id="7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4" idx="2"/>
            <a:endCxn id="75" idx="0"/>
          </p:cNvCxnSpPr>
          <p:nvPr/>
        </p:nvCxnSpPr>
        <p:spPr>
          <a:xfrm rot="5400000">
            <a:off x="3707208" y="406045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44" idx="0"/>
          </p:cNvCxnSpPr>
          <p:nvPr/>
        </p:nvCxnSpPr>
        <p:spPr>
          <a:xfrm rot="10800000" flipV="1">
            <a:off x="4149545" y="2654252"/>
            <a:ext cx="2008153" cy="433582"/>
          </a:xfrm>
          <a:prstGeom prst="bentConnector2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741893" y="308492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992485" y="308783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餐具</a:t>
            </a:r>
          </a:p>
        </p:txBody>
      </p:sp>
      <p:grpSp>
        <p:nvGrpSpPr>
          <p:cNvPr id="69" name="群組 68"/>
          <p:cNvGrpSpPr/>
          <p:nvPr/>
        </p:nvGrpSpPr>
        <p:grpSpPr>
          <a:xfrm>
            <a:off x="952298" y="4886066"/>
            <a:ext cx="1133944" cy="516255"/>
            <a:chOff x="1247307" y="4321506"/>
            <a:chExt cx="1133944" cy="516255"/>
          </a:xfrm>
        </p:grpSpPr>
        <p:sp>
          <p:nvSpPr>
            <p:cNvPr id="7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魚丸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952298" y="5474611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粟米</a:t>
              </a:r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952298" y="6063154"/>
            <a:ext cx="1133944" cy="516255"/>
            <a:chOff x="1247307" y="4321506"/>
            <a:chExt cx="1133944" cy="516255"/>
          </a:xfrm>
        </p:grpSpPr>
        <p:sp>
          <p:nvSpPr>
            <p:cNvPr id="9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麵包</a:t>
              </a:r>
            </a:p>
          </p:txBody>
        </p:sp>
      </p:grp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70" idx="1"/>
          </p:cNvCxnSpPr>
          <p:nvPr/>
        </p:nvCxnSpPr>
        <p:spPr>
          <a:xfrm rot="10800000" flipH="1" flipV="1">
            <a:off x="29312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2" idx="1"/>
          </p:cNvCxnSpPr>
          <p:nvPr/>
        </p:nvCxnSpPr>
        <p:spPr>
          <a:xfrm rot="10800000" flipH="1" flipV="1">
            <a:off x="29312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5" idx="1"/>
          </p:cNvCxnSpPr>
          <p:nvPr/>
        </p:nvCxnSpPr>
        <p:spPr>
          <a:xfrm rot="10800000" flipH="1" flipV="1">
            <a:off x="29312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0" name="群組 99"/>
          <p:cNvGrpSpPr/>
          <p:nvPr/>
        </p:nvGrpSpPr>
        <p:grpSpPr>
          <a:xfrm>
            <a:off x="6396912" y="3697460"/>
            <a:ext cx="1133944" cy="539287"/>
            <a:chOff x="1247307" y="3697460"/>
            <a:chExt cx="1133944" cy="539287"/>
          </a:xfrm>
        </p:grpSpPr>
        <p:sp>
          <p:nvSpPr>
            <p:cNvPr id="101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炭精</a:t>
              </a:r>
            </a:p>
          </p:txBody>
        </p:sp>
      </p:grpSp>
      <p:cxnSp>
        <p:nvCxnSpPr>
          <p:cNvPr id="10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01" idx="1"/>
          </p:cNvCxnSpPr>
          <p:nvPr/>
        </p:nvCxnSpPr>
        <p:spPr>
          <a:xfrm rot="10800000" flipH="1" flipV="1">
            <a:off x="5737736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6" idx="1"/>
          </p:cNvCxnSpPr>
          <p:nvPr/>
        </p:nvCxnSpPr>
        <p:spPr>
          <a:xfrm rot="10800000" flipH="1" flipV="1">
            <a:off x="5737736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5" name="群組 104"/>
          <p:cNvGrpSpPr/>
          <p:nvPr/>
        </p:nvGrpSpPr>
        <p:grpSpPr>
          <a:xfrm>
            <a:off x="6396912" y="4286005"/>
            <a:ext cx="1133944" cy="539287"/>
            <a:chOff x="1247307" y="4309990"/>
            <a:chExt cx="1133944" cy="539287"/>
          </a:xfrm>
        </p:grpSpPr>
        <p:sp>
          <p:nvSpPr>
            <p:cNvPr id="10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燒烤叉</a:t>
              </a: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6396912" y="4886066"/>
            <a:ext cx="1133944" cy="516255"/>
            <a:chOff x="1247307" y="4321506"/>
            <a:chExt cx="1133944" cy="516255"/>
          </a:xfrm>
        </p:grpSpPr>
        <p:sp>
          <p:nvSpPr>
            <p:cNvPr id="10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打火機</a:t>
              </a:r>
            </a:p>
          </p:txBody>
        </p:sp>
      </p:grpSp>
      <p:grpSp>
        <p:nvGrpSpPr>
          <p:cNvPr id="111" name="群組 110"/>
          <p:cNvGrpSpPr/>
          <p:nvPr/>
        </p:nvGrpSpPr>
        <p:grpSpPr>
          <a:xfrm>
            <a:off x="6396912" y="5474611"/>
            <a:ext cx="1133944" cy="516255"/>
            <a:chOff x="1247307" y="4321506"/>
            <a:chExt cx="1133944" cy="516255"/>
          </a:xfrm>
        </p:grpSpPr>
        <p:sp>
          <p:nvSpPr>
            <p:cNvPr id="11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燒烤炭</a:t>
              </a:r>
            </a:p>
          </p:txBody>
        </p:sp>
      </p:grpSp>
      <p:grpSp>
        <p:nvGrpSpPr>
          <p:cNvPr id="114" name="群組 113"/>
          <p:cNvGrpSpPr/>
          <p:nvPr/>
        </p:nvGrpSpPr>
        <p:grpSpPr>
          <a:xfrm>
            <a:off x="6396912" y="6063154"/>
            <a:ext cx="1133944" cy="516255"/>
            <a:chOff x="1247307" y="4321506"/>
            <a:chExt cx="1133944" cy="516255"/>
          </a:xfrm>
        </p:grpSpPr>
        <p:sp>
          <p:nvSpPr>
            <p:cNvPr id="11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燒烤網</a:t>
              </a:r>
            </a:p>
          </p:txBody>
        </p:sp>
      </p:grpSp>
      <p:cxnSp>
        <p:nvCxnSpPr>
          <p:cNvPr id="11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9" idx="1"/>
          </p:cNvCxnSpPr>
          <p:nvPr/>
        </p:nvCxnSpPr>
        <p:spPr>
          <a:xfrm rot="10800000" flipH="1" flipV="1">
            <a:off x="5737736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2" idx="1"/>
          </p:cNvCxnSpPr>
          <p:nvPr/>
        </p:nvCxnSpPr>
        <p:spPr>
          <a:xfrm rot="10800000" flipH="1" flipV="1">
            <a:off x="5737736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5" idx="1"/>
          </p:cNvCxnSpPr>
          <p:nvPr/>
        </p:nvCxnSpPr>
        <p:spPr>
          <a:xfrm rot="10800000" flipH="1" flipV="1">
            <a:off x="5737736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50" idx="0"/>
          </p:cNvCxnSpPr>
          <p:nvPr/>
        </p:nvCxnSpPr>
        <p:spPr>
          <a:xfrm rot="16200000" flipH="1">
            <a:off x="7632600" y="752936"/>
            <a:ext cx="864260" cy="3805532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1" name="群組 120"/>
          <p:cNvGrpSpPr/>
          <p:nvPr/>
        </p:nvGrpSpPr>
        <p:grpSpPr>
          <a:xfrm>
            <a:off x="9401068" y="3708976"/>
            <a:ext cx="1133944" cy="516255"/>
            <a:chOff x="1247307" y="3708976"/>
            <a:chExt cx="1133944" cy="516255"/>
          </a:xfrm>
        </p:grpSpPr>
        <p:sp>
          <p:nvSpPr>
            <p:cNvPr id="12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70897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膠叉</a:t>
              </a:r>
            </a:p>
          </p:txBody>
        </p:sp>
      </p:grpSp>
      <p:cxnSp>
        <p:nvCxnSpPr>
          <p:cNvPr id="12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22" idx="1"/>
          </p:cNvCxnSpPr>
          <p:nvPr/>
        </p:nvCxnSpPr>
        <p:spPr>
          <a:xfrm>
            <a:off x="8741892" y="3354574"/>
            <a:ext cx="659176" cy="612530"/>
          </a:xfrm>
          <a:prstGeom prst="bentConnector3">
            <a:avLst>
              <a:gd name="adj1" fmla="val -34387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9" idx="1"/>
            <a:endCxn id="127" idx="1"/>
          </p:cNvCxnSpPr>
          <p:nvPr/>
        </p:nvCxnSpPr>
        <p:spPr>
          <a:xfrm rot="10800000" flipH="1" flipV="1">
            <a:off x="8741892" y="3354571"/>
            <a:ext cx="659175" cy="1201077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6" name="群組 125"/>
          <p:cNvGrpSpPr/>
          <p:nvPr/>
        </p:nvGrpSpPr>
        <p:grpSpPr>
          <a:xfrm>
            <a:off x="9401068" y="4297521"/>
            <a:ext cx="1133944" cy="516255"/>
            <a:chOff x="1247307" y="4321506"/>
            <a:chExt cx="1133944" cy="516255"/>
          </a:xfrm>
        </p:grpSpPr>
        <p:sp>
          <p:nvSpPr>
            <p:cNvPr id="127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8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膠匙</a:t>
              </a:r>
            </a:p>
          </p:txBody>
        </p:sp>
      </p:grpSp>
      <p:grpSp>
        <p:nvGrpSpPr>
          <p:cNvPr id="129" name="群組 128"/>
          <p:cNvGrpSpPr/>
          <p:nvPr/>
        </p:nvGrpSpPr>
        <p:grpSpPr>
          <a:xfrm>
            <a:off x="9401068" y="4886066"/>
            <a:ext cx="1133944" cy="516255"/>
            <a:chOff x="1247307" y="4321506"/>
            <a:chExt cx="1133944" cy="516255"/>
          </a:xfrm>
        </p:grpSpPr>
        <p:sp>
          <p:nvSpPr>
            <p:cNvPr id="13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膠刀</a:t>
              </a:r>
            </a:p>
          </p:txBody>
        </p:sp>
      </p:grpSp>
      <p:grpSp>
        <p:nvGrpSpPr>
          <p:cNvPr id="132" name="群組 131"/>
          <p:cNvGrpSpPr/>
          <p:nvPr/>
        </p:nvGrpSpPr>
        <p:grpSpPr>
          <a:xfrm>
            <a:off x="9401068" y="5474611"/>
            <a:ext cx="1133944" cy="516255"/>
            <a:chOff x="1247307" y="4321506"/>
            <a:chExt cx="1133944" cy="516255"/>
          </a:xfrm>
        </p:grpSpPr>
        <p:sp>
          <p:nvSpPr>
            <p:cNvPr id="13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紙碟</a:t>
              </a:r>
            </a:p>
          </p:txBody>
        </p:sp>
      </p:grpSp>
      <p:grpSp>
        <p:nvGrpSpPr>
          <p:cNvPr id="135" name="群組 134"/>
          <p:cNvGrpSpPr/>
          <p:nvPr/>
        </p:nvGrpSpPr>
        <p:grpSpPr>
          <a:xfrm>
            <a:off x="9401068" y="6063154"/>
            <a:ext cx="1133944" cy="516255"/>
            <a:chOff x="1247307" y="4321506"/>
            <a:chExt cx="1133944" cy="516255"/>
          </a:xfrm>
        </p:grpSpPr>
        <p:sp>
          <p:nvSpPr>
            <p:cNvPr id="13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紙杯</a:t>
              </a:r>
            </a:p>
          </p:txBody>
        </p:sp>
      </p:grp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0" idx="1"/>
          </p:cNvCxnSpPr>
          <p:nvPr/>
        </p:nvCxnSpPr>
        <p:spPr>
          <a:xfrm rot="10800000" flipH="1" flipV="1">
            <a:off x="874189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3" idx="1"/>
          </p:cNvCxnSpPr>
          <p:nvPr/>
        </p:nvCxnSpPr>
        <p:spPr>
          <a:xfrm rot="10800000" flipH="1" flipV="1">
            <a:off x="874189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0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6" idx="1"/>
          </p:cNvCxnSpPr>
          <p:nvPr/>
        </p:nvCxnSpPr>
        <p:spPr>
          <a:xfrm rot="10800000" flipH="1" flipV="1">
            <a:off x="874189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7" name="橢圓 86"/>
          <p:cNvSpPr/>
          <p:nvPr/>
        </p:nvSpPr>
        <p:spPr>
          <a:xfrm>
            <a:off x="5487010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8469193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2775233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0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8223798" y="2293737"/>
            <a:ext cx="3780000" cy="648000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n-ea"/>
              </a:rPr>
              <a:t>由基本到</a:t>
            </a:r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深入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1" name="橢圓 140"/>
          <p:cNvSpPr/>
          <p:nvPr/>
        </p:nvSpPr>
        <p:spPr>
          <a:xfrm>
            <a:off x="160684" y="3001693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3472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/>
      <p:bldP spid="89" grpId="0" animBg="1"/>
      <p:bldP spid="90" grpId="0" animBg="1"/>
      <p:bldP spid="14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36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3745671" y="1687189"/>
            <a:ext cx="4832588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37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806682" y="1690093"/>
            <a:ext cx="4710564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郊外燒烤要</a:t>
            </a:r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準備的用品</a:t>
            </a:r>
          </a:p>
        </p:txBody>
      </p:sp>
      <p:grpSp>
        <p:nvGrpSpPr>
          <p:cNvPr id="20" name="群組 19"/>
          <p:cNvGrpSpPr/>
          <p:nvPr/>
        </p:nvGrpSpPr>
        <p:grpSpPr>
          <a:xfrm>
            <a:off x="952298" y="3697460"/>
            <a:ext cx="1133944" cy="539287"/>
            <a:chOff x="1247307" y="3697460"/>
            <a:chExt cx="1133944" cy="539287"/>
          </a:xfrm>
        </p:grpSpPr>
        <p:sp>
          <p:nvSpPr>
            <p:cNvPr id="3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4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腸仔</a:t>
              </a:r>
            </a:p>
          </p:txBody>
        </p:sp>
      </p:grpSp>
      <p:sp>
        <p:nvSpPr>
          <p:cNvPr id="4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93123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43715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食物</a:t>
            </a:r>
          </a:p>
        </p:txBody>
      </p:sp>
      <p:sp>
        <p:nvSpPr>
          <p:cNvPr id="4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23941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174533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防護用品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5736109" y="308493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5986701" y="308783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燒烤用具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7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37" idx="2"/>
            <a:endCxn id="42" idx="0"/>
          </p:cNvCxnSpPr>
          <p:nvPr/>
        </p:nvCxnSpPr>
        <p:spPr>
          <a:xfrm rot="5400000">
            <a:off x="3408214" y="334084"/>
            <a:ext cx="864262" cy="464323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48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46" idx="0"/>
          </p:cNvCxnSpPr>
          <p:nvPr/>
        </p:nvCxnSpPr>
        <p:spPr>
          <a:xfrm rot="16200000" flipH="1">
            <a:off x="6129707" y="2255829"/>
            <a:ext cx="864262" cy="79974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2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1" idx="1"/>
            <a:endCxn id="39" idx="1"/>
          </p:cNvCxnSpPr>
          <p:nvPr/>
        </p:nvCxnSpPr>
        <p:spPr>
          <a:xfrm rot="10800000" flipH="1" flipV="1">
            <a:off x="293122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3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38" idx="1"/>
          </p:cNvCxnSpPr>
          <p:nvPr/>
        </p:nvCxnSpPr>
        <p:spPr>
          <a:xfrm rot="10800000" flipH="1" flipV="1">
            <a:off x="293122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9" name="群組 18"/>
          <p:cNvGrpSpPr/>
          <p:nvPr/>
        </p:nvGrpSpPr>
        <p:grpSpPr>
          <a:xfrm>
            <a:off x="952298" y="4286005"/>
            <a:ext cx="1133944" cy="539287"/>
            <a:chOff x="1247307" y="4309990"/>
            <a:chExt cx="1133944" cy="539287"/>
          </a:xfrm>
        </p:grpSpPr>
        <p:sp>
          <p:nvSpPr>
            <p:cNvPr id="3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雞翼</a:t>
              </a:r>
            </a:p>
          </p:txBody>
        </p:sp>
      </p:grpSp>
      <p:sp>
        <p:nvSpPr>
          <p:cNvPr id="7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579382" y="4502796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640395" y="456725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蚊怕水</a:t>
            </a:r>
          </a:p>
        </p:txBody>
      </p:sp>
      <p:cxnSp>
        <p:nvCxnSpPr>
          <p:cNvPr id="7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4" idx="2"/>
            <a:endCxn id="75" idx="0"/>
          </p:cNvCxnSpPr>
          <p:nvPr/>
        </p:nvCxnSpPr>
        <p:spPr>
          <a:xfrm rot="5400000">
            <a:off x="3707208" y="406045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4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44" idx="0"/>
          </p:cNvCxnSpPr>
          <p:nvPr/>
        </p:nvCxnSpPr>
        <p:spPr>
          <a:xfrm rot="10800000" flipV="1">
            <a:off x="4149545" y="2654252"/>
            <a:ext cx="2008153" cy="433582"/>
          </a:xfrm>
          <a:prstGeom prst="bentConnector2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4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741893" y="3084928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992485" y="3087832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餐具</a:t>
            </a:r>
          </a:p>
        </p:txBody>
      </p:sp>
      <p:grpSp>
        <p:nvGrpSpPr>
          <p:cNvPr id="69" name="群組 68"/>
          <p:cNvGrpSpPr/>
          <p:nvPr/>
        </p:nvGrpSpPr>
        <p:grpSpPr>
          <a:xfrm>
            <a:off x="952298" y="4886066"/>
            <a:ext cx="1133944" cy="516255"/>
            <a:chOff x="1247307" y="4321506"/>
            <a:chExt cx="1133944" cy="516255"/>
          </a:xfrm>
        </p:grpSpPr>
        <p:sp>
          <p:nvSpPr>
            <p:cNvPr id="7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魚丸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952298" y="5474611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粟米</a:t>
              </a:r>
            </a:p>
          </p:txBody>
        </p:sp>
      </p:grpSp>
      <p:grpSp>
        <p:nvGrpSpPr>
          <p:cNvPr id="94" name="群組 93"/>
          <p:cNvGrpSpPr/>
          <p:nvPr/>
        </p:nvGrpSpPr>
        <p:grpSpPr>
          <a:xfrm>
            <a:off x="952298" y="6063154"/>
            <a:ext cx="1133944" cy="516255"/>
            <a:chOff x="1247307" y="4321506"/>
            <a:chExt cx="1133944" cy="516255"/>
          </a:xfrm>
        </p:grpSpPr>
        <p:sp>
          <p:nvSpPr>
            <p:cNvPr id="9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麵包</a:t>
              </a:r>
            </a:p>
          </p:txBody>
        </p:sp>
      </p:grp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70" idx="1"/>
          </p:cNvCxnSpPr>
          <p:nvPr/>
        </p:nvCxnSpPr>
        <p:spPr>
          <a:xfrm rot="10800000" flipH="1" flipV="1">
            <a:off x="29312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2" idx="1"/>
          </p:cNvCxnSpPr>
          <p:nvPr/>
        </p:nvCxnSpPr>
        <p:spPr>
          <a:xfrm rot="10800000" flipH="1" flipV="1">
            <a:off x="29312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1" idx="1"/>
            <a:endCxn id="95" idx="1"/>
          </p:cNvCxnSpPr>
          <p:nvPr/>
        </p:nvCxnSpPr>
        <p:spPr>
          <a:xfrm rot="10800000" flipH="1" flipV="1">
            <a:off x="29312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0" name="群組 99"/>
          <p:cNvGrpSpPr/>
          <p:nvPr/>
        </p:nvGrpSpPr>
        <p:grpSpPr>
          <a:xfrm>
            <a:off x="6396912" y="3697460"/>
            <a:ext cx="1133944" cy="539287"/>
            <a:chOff x="1247307" y="3697460"/>
            <a:chExt cx="1133944" cy="539287"/>
          </a:xfrm>
        </p:grpSpPr>
        <p:sp>
          <p:nvSpPr>
            <p:cNvPr id="101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炭精</a:t>
              </a:r>
            </a:p>
          </p:txBody>
        </p:sp>
      </p:grpSp>
      <p:cxnSp>
        <p:nvCxnSpPr>
          <p:cNvPr id="10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01" idx="1"/>
          </p:cNvCxnSpPr>
          <p:nvPr/>
        </p:nvCxnSpPr>
        <p:spPr>
          <a:xfrm rot="10800000" flipH="1" flipV="1">
            <a:off x="5737736" y="3354574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6" idx="1"/>
          </p:cNvCxnSpPr>
          <p:nvPr/>
        </p:nvCxnSpPr>
        <p:spPr>
          <a:xfrm rot="10800000" flipH="1" flipV="1">
            <a:off x="5737736" y="3354573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05" name="群組 104"/>
          <p:cNvGrpSpPr/>
          <p:nvPr/>
        </p:nvGrpSpPr>
        <p:grpSpPr>
          <a:xfrm>
            <a:off x="6396912" y="4286005"/>
            <a:ext cx="1133944" cy="539287"/>
            <a:chOff x="1247307" y="4309990"/>
            <a:chExt cx="1133944" cy="539287"/>
          </a:xfrm>
        </p:grpSpPr>
        <p:sp>
          <p:nvSpPr>
            <p:cNvPr id="10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0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燒烤叉</a:t>
              </a: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6396912" y="4886066"/>
            <a:ext cx="1133944" cy="516255"/>
            <a:chOff x="1247307" y="4321506"/>
            <a:chExt cx="1133944" cy="516255"/>
          </a:xfrm>
        </p:grpSpPr>
        <p:sp>
          <p:nvSpPr>
            <p:cNvPr id="10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打火機</a:t>
              </a:r>
            </a:p>
          </p:txBody>
        </p:sp>
      </p:grpSp>
      <p:grpSp>
        <p:nvGrpSpPr>
          <p:cNvPr id="111" name="群組 110"/>
          <p:cNvGrpSpPr/>
          <p:nvPr/>
        </p:nvGrpSpPr>
        <p:grpSpPr>
          <a:xfrm>
            <a:off x="6396912" y="5474611"/>
            <a:ext cx="1133944" cy="516255"/>
            <a:chOff x="1247307" y="4321506"/>
            <a:chExt cx="1133944" cy="516255"/>
          </a:xfrm>
        </p:grpSpPr>
        <p:sp>
          <p:nvSpPr>
            <p:cNvPr id="11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燒烤炭</a:t>
              </a:r>
            </a:p>
          </p:txBody>
        </p:sp>
      </p:grpSp>
      <p:grpSp>
        <p:nvGrpSpPr>
          <p:cNvPr id="114" name="群組 113"/>
          <p:cNvGrpSpPr/>
          <p:nvPr/>
        </p:nvGrpSpPr>
        <p:grpSpPr>
          <a:xfrm>
            <a:off x="6396912" y="6063154"/>
            <a:ext cx="1133944" cy="516255"/>
            <a:chOff x="1247307" y="4321506"/>
            <a:chExt cx="1133944" cy="516255"/>
          </a:xfrm>
        </p:grpSpPr>
        <p:sp>
          <p:nvSpPr>
            <p:cNvPr id="115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16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燒烤網</a:t>
              </a:r>
            </a:p>
          </p:txBody>
        </p:sp>
      </p:grpSp>
      <p:cxnSp>
        <p:nvCxnSpPr>
          <p:cNvPr id="11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09" idx="1"/>
          </p:cNvCxnSpPr>
          <p:nvPr/>
        </p:nvCxnSpPr>
        <p:spPr>
          <a:xfrm rot="10800000" flipH="1" flipV="1">
            <a:off x="5737736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2" idx="1"/>
          </p:cNvCxnSpPr>
          <p:nvPr/>
        </p:nvCxnSpPr>
        <p:spPr>
          <a:xfrm rot="10800000" flipH="1" flipV="1">
            <a:off x="5737736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1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15" idx="1"/>
          </p:cNvCxnSpPr>
          <p:nvPr/>
        </p:nvCxnSpPr>
        <p:spPr>
          <a:xfrm rot="10800000" flipH="1" flipV="1">
            <a:off x="5737736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0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37" idx="2"/>
            <a:endCxn id="50" idx="0"/>
          </p:cNvCxnSpPr>
          <p:nvPr/>
        </p:nvCxnSpPr>
        <p:spPr>
          <a:xfrm rot="16200000" flipH="1">
            <a:off x="7632600" y="752936"/>
            <a:ext cx="864260" cy="3805532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1" name="群組 120"/>
          <p:cNvGrpSpPr/>
          <p:nvPr/>
        </p:nvGrpSpPr>
        <p:grpSpPr>
          <a:xfrm>
            <a:off x="9401068" y="3708976"/>
            <a:ext cx="1133944" cy="516255"/>
            <a:chOff x="1247307" y="3708976"/>
            <a:chExt cx="1133944" cy="516255"/>
          </a:xfrm>
        </p:grpSpPr>
        <p:sp>
          <p:nvSpPr>
            <p:cNvPr id="12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70897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膠叉</a:t>
              </a:r>
            </a:p>
          </p:txBody>
        </p:sp>
      </p:grpSp>
      <p:cxnSp>
        <p:nvCxnSpPr>
          <p:cNvPr id="12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122" idx="1"/>
          </p:cNvCxnSpPr>
          <p:nvPr/>
        </p:nvCxnSpPr>
        <p:spPr>
          <a:xfrm>
            <a:off x="8741892" y="3354574"/>
            <a:ext cx="659176" cy="612530"/>
          </a:xfrm>
          <a:prstGeom prst="bentConnector3">
            <a:avLst>
              <a:gd name="adj1" fmla="val -34387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2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9" idx="1"/>
            <a:endCxn id="127" idx="1"/>
          </p:cNvCxnSpPr>
          <p:nvPr/>
        </p:nvCxnSpPr>
        <p:spPr>
          <a:xfrm rot="10800000" flipH="1" flipV="1">
            <a:off x="8741892" y="3354571"/>
            <a:ext cx="659175" cy="1201077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126" name="群組 125"/>
          <p:cNvGrpSpPr/>
          <p:nvPr/>
        </p:nvGrpSpPr>
        <p:grpSpPr>
          <a:xfrm>
            <a:off x="9401068" y="4297521"/>
            <a:ext cx="1133944" cy="516255"/>
            <a:chOff x="1247307" y="4321506"/>
            <a:chExt cx="1133944" cy="516255"/>
          </a:xfrm>
        </p:grpSpPr>
        <p:sp>
          <p:nvSpPr>
            <p:cNvPr id="127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28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膠匙</a:t>
              </a:r>
            </a:p>
          </p:txBody>
        </p:sp>
      </p:grpSp>
      <p:grpSp>
        <p:nvGrpSpPr>
          <p:cNvPr id="129" name="群組 128"/>
          <p:cNvGrpSpPr/>
          <p:nvPr/>
        </p:nvGrpSpPr>
        <p:grpSpPr>
          <a:xfrm>
            <a:off x="9401068" y="4886066"/>
            <a:ext cx="1133944" cy="516255"/>
            <a:chOff x="1247307" y="4321506"/>
            <a:chExt cx="1133944" cy="516255"/>
          </a:xfrm>
        </p:grpSpPr>
        <p:sp>
          <p:nvSpPr>
            <p:cNvPr id="130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1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膠刀</a:t>
              </a:r>
            </a:p>
          </p:txBody>
        </p:sp>
      </p:grpSp>
      <p:grpSp>
        <p:nvGrpSpPr>
          <p:cNvPr id="132" name="群組 131"/>
          <p:cNvGrpSpPr/>
          <p:nvPr/>
        </p:nvGrpSpPr>
        <p:grpSpPr>
          <a:xfrm>
            <a:off x="9401068" y="5474611"/>
            <a:ext cx="1133944" cy="516255"/>
            <a:chOff x="1247307" y="4321506"/>
            <a:chExt cx="1133944" cy="516255"/>
          </a:xfrm>
        </p:grpSpPr>
        <p:sp>
          <p:nvSpPr>
            <p:cNvPr id="13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紙碟</a:t>
              </a:r>
            </a:p>
          </p:txBody>
        </p:sp>
      </p:grpSp>
      <p:grpSp>
        <p:nvGrpSpPr>
          <p:cNvPr id="135" name="群組 134"/>
          <p:cNvGrpSpPr/>
          <p:nvPr/>
        </p:nvGrpSpPr>
        <p:grpSpPr>
          <a:xfrm>
            <a:off x="9401068" y="6063154"/>
            <a:ext cx="1133944" cy="516255"/>
            <a:chOff x="1247307" y="4321506"/>
            <a:chExt cx="1133944" cy="516255"/>
          </a:xfrm>
        </p:grpSpPr>
        <p:sp>
          <p:nvSpPr>
            <p:cNvPr id="13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13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紙杯</a:t>
              </a:r>
            </a:p>
          </p:txBody>
        </p:sp>
      </p:grp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0" idx="1"/>
          </p:cNvCxnSpPr>
          <p:nvPr/>
        </p:nvCxnSpPr>
        <p:spPr>
          <a:xfrm rot="10800000" flipH="1" flipV="1">
            <a:off x="8741892" y="3354574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3" idx="1"/>
          </p:cNvCxnSpPr>
          <p:nvPr/>
        </p:nvCxnSpPr>
        <p:spPr>
          <a:xfrm rot="10800000" flipH="1" flipV="1">
            <a:off x="8741892" y="3354573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40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136" idx="1"/>
          </p:cNvCxnSpPr>
          <p:nvPr/>
        </p:nvCxnSpPr>
        <p:spPr>
          <a:xfrm rot="10800000" flipH="1" flipV="1">
            <a:off x="8741892" y="3354574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7" name="橢圓 86"/>
          <p:cNvSpPr/>
          <p:nvPr/>
        </p:nvSpPr>
        <p:spPr>
          <a:xfrm>
            <a:off x="5487010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8469193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2775233" y="3003672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1" name="橢圓 140"/>
          <p:cNvSpPr/>
          <p:nvPr/>
        </p:nvSpPr>
        <p:spPr>
          <a:xfrm>
            <a:off x="160684" y="3001693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45" name="手繪多邊形 144"/>
          <p:cNvSpPr/>
          <p:nvPr/>
        </p:nvSpPr>
        <p:spPr>
          <a:xfrm>
            <a:off x="6160336" y="1335922"/>
            <a:ext cx="1548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50" name="手繪多邊形 149"/>
          <p:cNvSpPr/>
          <p:nvPr/>
        </p:nvSpPr>
        <p:spPr>
          <a:xfrm>
            <a:off x="1123354" y="2583576"/>
            <a:ext cx="1980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51" name="手繪多邊形 150"/>
          <p:cNvSpPr/>
          <p:nvPr/>
        </p:nvSpPr>
        <p:spPr>
          <a:xfrm flipH="1">
            <a:off x="8291516" y="4614747"/>
            <a:ext cx="972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52" name="手繪多邊形 151"/>
          <p:cNvSpPr/>
          <p:nvPr/>
        </p:nvSpPr>
        <p:spPr>
          <a:xfrm flipH="1">
            <a:off x="5320334" y="4639858"/>
            <a:ext cx="972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53" name="手繪多邊形 152"/>
          <p:cNvSpPr/>
          <p:nvPr/>
        </p:nvSpPr>
        <p:spPr>
          <a:xfrm>
            <a:off x="3712422" y="3904101"/>
            <a:ext cx="972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54" name="手繪多邊形 153"/>
          <p:cNvSpPr/>
          <p:nvPr/>
        </p:nvSpPr>
        <p:spPr>
          <a:xfrm>
            <a:off x="2155421" y="4903015"/>
            <a:ext cx="972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46" name="手繪多邊形 145"/>
          <p:cNvSpPr/>
          <p:nvPr/>
        </p:nvSpPr>
        <p:spPr>
          <a:xfrm>
            <a:off x="6417764" y="2593476"/>
            <a:ext cx="1980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第二，在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55" name="手繪多邊形 154"/>
          <p:cNvSpPr/>
          <p:nvPr/>
        </p:nvSpPr>
        <p:spPr>
          <a:xfrm>
            <a:off x="9265862" y="2591500"/>
            <a:ext cx="1980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第三，在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56" name="手繪多邊形 155"/>
          <p:cNvSpPr/>
          <p:nvPr/>
        </p:nvSpPr>
        <p:spPr>
          <a:xfrm>
            <a:off x="3520189" y="2593476"/>
            <a:ext cx="1980000" cy="446362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874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46" grpId="0" animBg="1"/>
      <p:bldP spid="155" grpId="0" animBg="1"/>
      <p:bldP spid="15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6743035"/>
              </p:ext>
            </p:extLst>
          </p:nvPr>
        </p:nvGraphicFramePr>
        <p:xfrm>
          <a:off x="1505992" y="2053724"/>
          <a:ext cx="9180016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00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我會列舉去郊外燒烤要準備的用品。</a:t>
                      </a:r>
                      <a:endParaRPr lang="en-US" sz="2400" b="0" i="1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第一個次類別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首先，在食物方面，可以有腸仔、雞翼、魚丸、粟米和麵包。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400" b="1" i="0" dirty="0" smtClean="0">
                          <a:solidFill>
                            <a:schemeClr val="tx1"/>
                          </a:solidFill>
                        </a:rPr>
                        <a:t>第二個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第二，在燒烤用具方面，我們要有炭精、燒烤叉、打火機、燒烤炭和燒烤網。</a:t>
                      </a:r>
                      <a:endParaRPr lang="en-US" altLang="zh-TW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400" b="1" i="0" dirty="0" smtClean="0">
                          <a:solidFill>
                            <a:schemeClr val="tx1"/>
                          </a:solidFill>
                        </a:rPr>
                        <a:t>第三個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第三，在餐具方面，要有膠叉、膠匙、膠刀、紙碟和紙杯。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i="0" dirty="0" smtClean="0">
                          <a:solidFill>
                            <a:schemeClr val="tx1"/>
                          </a:solidFill>
                        </a:rPr>
                        <a:t>最後一個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最後，在防護用品方面，我們要有蚊怕水。</a:t>
                      </a:r>
                      <a:endParaRPr lang="en-US" altLang="zh-TW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0210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去郊外燒烤要準備甚麼？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4856423"/>
              </p:ext>
            </p:extLst>
          </p:nvPr>
        </p:nvGraphicFramePr>
        <p:xfrm>
          <a:off x="1837610" y="2053724"/>
          <a:ext cx="8516781" cy="3992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167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我會列舉去郊外燒烤要準備的用品。</a:t>
                      </a:r>
                      <a:endParaRPr lang="en-US" sz="2800" b="0" i="1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8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首先，在食物方面，可以有腸仔、雞翼、魚丸、粟米和麵包。</a:t>
                      </a:r>
                      <a:endParaRPr lang="en-US" altLang="zh-TW" sz="24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8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第二，在燒烤用具方面，我們要有炭精、燒烤叉、打火機、燒烤炭和燒烤網。</a:t>
                      </a:r>
                      <a:endParaRPr lang="en-US" altLang="zh-TW" sz="24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8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第三，在餐具方面，要有膠叉、膠匙、膠刀、紙碟和紙杯。</a:t>
                      </a:r>
                      <a:endParaRPr lang="en-US" altLang="zh-TW" sz="24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8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最後，在防護用品方面，我們要有蚊怕水。</a:t>
                      </a:r>
                      <a:endParaRPr lang="en-US" altLang="zh-TW" sz="24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5952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kumimoji="0" lang="en-ID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351985"/>
            <a:chOff x="1625343" y="1610556"/>
            <a:chExt cx="6018885" cy="3351985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351985"/>
              <a:chOff x="4728228" y="1784181"/>
              <a:chExt cx="2814714" cy="3721470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7" action="ppaction://hlinksldjump"/>
                  </a:rPr>
                  <a:t>運用列舉模範短語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示例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9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80082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34832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9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5582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02195" y="267493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標題或題目中的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一些標示列舉的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7947354" y="2290832"/>
            <a:ext cx="3248913" cy="3173054"/>
            <a:chOff x="2964747" y="2967059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3010070" y="2967059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964747" y="3584090"/>
              <a:ext cx="324891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列出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列舉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舉例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明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說出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199239" y="2534676"/>
            <a:ext cx="3248913" cy="3173054"/>
            <a:chOff x="-6136088" y="481803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-6090765" y="481803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-6136088" y="1714387"/>
              <a:ext cx="32489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>
            <a:off x="4236004" y="3417871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3843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2" name="文字方塊 151"/>
            <p:cNvSpPr txBox="1"/>
            <p:nvPr/>
          </p:nvSpPr>
          <p:spPr>
            <a:xfrm>
              <a:off x="570758" y="2171283"/>
              <a:ext cx="32489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例子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項目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75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3086558" y="1610556"/>
            <a:ext cx="6018885" cy="3351984"/>
            <a:chOff x="1625343" y="1610556"/>
            <a:chExt cx="6018885" cy="3351984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351984"/>
              <a:chOff x="4728228" y="1784181"/>
              <a:chExt cx="2814714" cy="3721469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2220739" y="3211072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18154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18332</TotalTime>
  <Words>1823</Words>
  <Application>Microsoft Office PowerPoint</Application>
  <PresentationFormat>寬螢幕</PresentationFormat>
  <Paragraphs>419</Paragraphs>
  <Slides>28</Slides>
  <Notes>27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38" baseType="lpstr">
      <vt:lpstr>DFPBiaoKaiShu-B5</vt:lpstr>
      <vt:lpstr>Helvetica Neue Medium</vt:lpstr>
      <vt:lpstr>Poppins</vt:lpstr>
      <vt:lpstr>微軟正黑體</vt:lpstr>
      <vt:lpstr>微軟正黑體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811</cp:revision>
  <dcterms:created xsi:type="dcterms:W3CDTF">2022-06-23T09:13:07Z</dcterms:created>
  <dcterms:modified xsi:type="dcterms:W3CDTF">2023-10-04T08:46:37Z</dcterms:modified>
</cp:coreProperties>
</file>